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8345-C1F3-423D-92E3-40DAC03B021E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BD9F-B1FB-4D1C-A7D8-76DBDC343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8345-C1F3-423D-92E3-40DAC03B021E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BD9F-B1FB-4D1C-A7D8-76DBDC343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8345-C1F3-423D-92E3-40DAC03B021E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BD9F-B1FB-4D1C-A7D8-76DBDC343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8345-C1F3-423D-92E3-40DAC03B021E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BD9F-B1FB-4D1C-A7D8-76DBDC343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8345-C1F3-423D-92E3-40DAC03B021E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BD9F-B1FB-4D1C-A7D8-76DBDC343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8345-C1F3-423D-92E3-40DAC03B021E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BD9F-B1FB-4D1C-A7D8-76DBDC343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8345-C1F3-423D-92E3-40DAC03B021E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BD9F-B1FB-4D1C-A7D8-76DBDC343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8345-C1F3-423D-92E3-40DAC03B021E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BD9F-B1FB-4D1C-A7D8-76DBDC343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8345-C1F3-423D-92E3-40DAC03B021E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BD9F-B1FB-4D1C-A7D8-76DBDC343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8345-C1F3-423D-92E3-40DAC03B021E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BD9F-B1FB-4D1C-A7D8-76DBDC343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8345-C1F3-423D-92E3-40DAC03B021E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BD9F-B1FB-4D1C-A7D8-76DBDC343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F8345-C1F3-423D-92E3-40DAC03B021E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DBD9F-B1FB-4D1C-A7D8-76DBDC343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Admin\Desktop\1613699259_100-p-foto-dlya-fona-prezentatsii-11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3438" y="428604"/>
            <a:ext cx="3886200" cy="2786082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Ахметгалиева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Лилия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Гафиулловна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инструктор по физической культуре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3886200"/>
            <a:ext cx="8501122" cy="2543196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Стаж работы в этой области – 7 лет, имеет 1 квалификационную категорию. </a:t>
            </a:r>
          </a:p>
          <a:p>
            <a:pPr algn="just">
              <a:lnSpc>
                <a:spcPct val="150000"/>
              </a:lnSpc>
            </a:pPr>
            <a:r>
              <a:rPr lang="ru-RU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Образование: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1)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Альметьевский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техникум физической культуры, 1994г.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Специальность: преподаватель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организатор физической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культуры; 2) ЧОУ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ВПО «Институт социальных и гуманитарных знаний» г.Казань,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2016г. Специальность - психология.</a:t>
            </a:r>
          </a:p>
          <a:p>
            <a:pPr algn="just">
              <a:lnSpc>
                <a:spcPct val="150000"/>
              </a:lnSpc>
            </a:pPr>
            <a:r>
              <a:rPr lang="ru-RU" sz="16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 по программам инклюзивного образования </a:t>
            </a:r>
            <a:r>
              <a:rPr lang="ru-RU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НОУ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ДПО «Центр социально – гуманитарного образования» по программе: «Совершенствование профессиональных компетенций инструктора физической культуры согласно требованиям ФГОС. Инновационный подход к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физкультуре, 2018 г</a:t>
            </a: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C:\Users\Admin\Desktop\Downloads\IMG_800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14290"/>
            <a:ext cx="3462020" cy="363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dmin\Desktop\1613699259_100-p-foto-dlya-fona-prezentatsii-11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8" y="785794"/>
            <a:ext cx="4286280" cy="2582858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Гарапшина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Индира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Рамилевна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учитель-логопед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786190"/>
            <a:ext cx="8329642" cy="307181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Стаж работы 12 лет, имеет высшую квалификационную категорию.</a:t>
            </a:r>
          </a:p>
          <a:p>
            <a:pPr>
              <a:lnSpc>
                <a:spcPct val="170000"/>
              </a:lnSpc>
              <a:buNone/>
            </a:pP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5600" b="1" u="sng" dirty="0" smtClean="0">
                <a:latin typeface="Times New Roman" pitchFamily="18" charset="0"/>
                <a:cs typeface="Times New Roman" pitchFamily="18" charset="0"/>
              </a:rPr>
              <a:t>Образование: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 1)Татарский </a:t>
            </a:r>
            <a:r>
              <a:rPr lang="ru-RU" sz="5600" b="1" dirty="0">
                <a:latin typeface="Times New Roman" pitchFamily="18" charset="0"/>
                <a:cs typeface="Times New Roman" pitchFamily="18" charset="0"/>
              </a:rPr>
              <a:t>государственный </a:t>
            </a:r>
            <a:r>
              <a:rPr lang="ru-RU" sz="5600" b="1" dirty="0" err="1">
                <a:latin typeface="Times New Roman" pitchFamily="18" charset="0"/>
                <a:cs typeface="Times New Roman" pitchFamily="18" charset="0"/>
              </a:rPr>
              <a:t>гуманитарно</a:t>
            </a:r>
            <a:r>
              <a:rPr lang="ru-RU" sz="56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педагогический университет, по </a:t>
            </a:r>
            <a:r>
              <a:rPr lang="ru-RU" sz="5600" b="1" dirty="0">
                <a:latin typeface="Times New Roman" pitchFamily="18" charset="0"/>
                <a:cs typeface="Times New Roman" pitchFamily="18" charset="0"/>
              </a:rPr>
              <a:t>специальности «Логопедия», 2009г. 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2)НОЧУ </a:t>
            </a:r>
            <a:r>
              <a:rPr lang="ru-RU" sz="5600" b="1" dirty="0">
                <a:latin typeface="Times New Roman" pitchFamily="18" charset="0"/>
                <a:cs typeface="Times New Roman" pitchFamily="18" charset="0"/>
              </a:rPr>
              <a:t>ВПО «Московский социально-гуманитарный 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институт». Специальность: дошкольное образование, </a:t>
            </a:r>
            <a:r>
              <a:rPr lang="ru-RU" sz="5600" b="1" dirty="0">
                <a:latin typeface="Times New Roman" pitchFamily="18" charset="0"/>
                <a:cs typeface="Times New Roman" pitchFamily="18" charset="0"/>
              </a:rPr>
              <a:t>организация и 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методика, 2011г. </a:t>
            </a:r>
          </a:p>
          <a:p>
            <a:pPr>
              <a:lnSpc>
                <a:spcPct val="170000"/>
              </a:lnSpc>
              <a:buNone/>
            </a:pP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5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 по программам инклюзивного образования : 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егосударственное </a:t>
            </a:r>
            <a:r>
              <a:rPr lang="ru-RU" sz="5600" b="1" dirty="0">
                <a:latin typeface="Times New Roman" pitchFamily="18" charset="0"/>
                <a:cs typeface="Times New Roman" pitchFamily="18" charset="0"/>
              </a:rPr>
              <a:t>образовательное учреждение дополнительного профессионального образования  «Центр социально – гуманитарного образования» по программе: «Современные подходы к содержания и организации </a:t>
            </a:r>
            <a:r>
              <a:rPr lang="ru-RU" sz="5600" b="1" dirty="0" err="1"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5600" b="1" dirty="0">
                <a:latin typeface="Times New Roman" pitchFamily="18" charset="0"/>
                <a:cs typeface="Times New Roman" pitchFamily="18" charset="0"/>
              </a:rPr>
              <a:t> – образовательной деятельности учителя – логопеда с детьми с ОВЗ», 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5600" b="1" dirty="0">
                <a:latin typeface="Times New Roman" pitchFamily="18" charset="0"/>
                <a:cs typeface="Times New Roman" pitchFamily="18" charset="0"/>
              </a:rPr>
              <a:t>г.</a:t>
            </a:r>
          </a:p>
        </p:txBody>
      </p:sp>
      <p:pic>
        <p:nvPicPr>
          <p:cNvPr id="1026" name="Picture 2" descr="C:\Users\Admin\Desktop\Downloads\DSC_42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85728"/>
            <a:ext cx="2714644" cy="36007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dmin\Desktop\1613699259_100-p-foto-dlya-fona-prezentatsii-11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0" y="1000108"/>
            <a:ext cx="4972056" cy="2225668"/>
          </a:xfrm>
        </p:spPr>
        <p:txBody>
          <a:bodyPr/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алиева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Айсылу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Ильдаровна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 - психолог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3714752"/>
            <a:ext cx="8543956" cy="2786082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None/>
            </a:pPr>
            <a:r>
              <a:rPr lang="ru-RU" sz="1600" dirty="0" smtClean="0"/>
              <a:t>  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Стаж работы 2 года.</a:t>
            </a:r>
          </a:p>
          <a:p>
            <a:pPr>
              <a:lnSpc>
                <a:spcPct val="170000"/>
              </a:lnSpc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Образование: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1)Федеральное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государственное автономное образовательное учреждение высшего образования «Казанский федеральный университет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», по специальности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«Специальное (дефектологическое) образование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», 2019 год. 2)Профессиональное переподготовку 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Приволжском межрегиональном центре повышения квалификации и профессиональной переподготовки работников образования Института психологии и образования ФГАОУ ВО КФУ по программе «Педагогика и методика дошкольного образования»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2019 год.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57166"/>
            <a:ext cx="2786082" cy="3504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dmin\Desktop\1613699259_100-p-foto-dlya-fona-prezentatsii-11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500042"/>
            <a:ext cx="4614866" cy="2857520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Закирзянова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Ландыш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Рафилевна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воспитатель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3714752"/>
            <a:ext cx="8543956" cy="314324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Стаж работы 6 лет.</a:t>
            </a:r>
          </a:p>
          <a:p>
            <a:pPr>
              <a:lnSpc>
                <a:spcPct val="170000"/>
              </a:lnSpc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Образование: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1)Татарский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государственный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гуманитарно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– педагогический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университет». Специальность: физика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 дополнительной специальностью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информатика, 2011г.2) НОУ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ДПО «Центр социально – гуманитарного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образования» по специальности - организации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 методического обеспечения дошкольного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образования, 2015 год. </a:t>
            </a:r>
          </a:p>
          <a:p>
            <a:pPr>
              <a:lnSpc>
                <a:spcPct val="170000"/>
              </a:lnSpc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 по программам инклюзивного образования: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ГАОУ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ДПО «Институт развития образования РТ» по программе: Инклюзивное образование обучающихся с ОВЗ в условиях в реализации ФГОС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2021 г</a:t>
            </a:r>
          </a:p>
        </p:txBody>
      </p:sp>
      <p:pic>
        <p:nvPicPr>
          <p:cNvPr id="3074" name="Picture 2" descr="C:\Users\Admin\Desktop\DSC_42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7" y="357167"/>
            <a:ext cx="2928958" cy="3696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dmin\Desktop\1613699259_100-p-foto-dlya-fona-prezentatsii-11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6182" y="1071546"/>
            <a:ext cx="4543428" cy="2297106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Асхатдинова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Гульнара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Мухаметовна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руководитель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4000504"/>
            <a:ext cx="8543956" cy="24288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Стаж работы 22 года.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Образование: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Академии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социального образования (КСЮИ) г.Казань. Педагог – психолог по специальности «Педагогика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психология»,2007 г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Профессиональная переподготовка: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ЧОУ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ДПО «Арский учебный центр» по направлению «Современный образовательный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менеджмент,2019г.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7" y="285728"/>
            <a:ext cx="2571768" cy="3596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390</Words>
  <Application>Microsoft Office PowerPoint</Application>
  <PresentationFormat>Экран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Ахметгалиева Лилия Гафиулловна  инструктор по физической культуре</vt:lpstr>
      <vt:lpstr>Гарапшина  Индира Рамилевна  учитель-логопед</vt:lpstr>
      <vt:lpstr>Галиева Айсылу Ильдаровна педагог - психолог</vt:lpstr>
      <vt:lpstr>Закирзянова Ландыш Рафилевна воспитатель</vt:lpstr>
      <vt:lpstr>Асхатдинова Гульнара Мухаметовна руководитель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Ахметгалиева Лилия Гафиулловна – инструктор по физической культуре</dc:title>
  <dc:creator>Admin</dc:creator>
  <cp:lastModifiedBy>Admin</cp:lastModifiedBy>
  <cp:revision>4</cp:revision>
  <dcterms:created xsi:type="dcterms:W3CDTF">2021-11-03T09:53:00Z</dcterms:created>
  <dcterms:modified xsi:type="dcterms:W3CDTF">2021-11-03T11:48:10Z</dcterms:modified>
</cp:coreProperties>
</file>